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>
                  <c:v>5880167</c:v>
                </c:pt>
                <c:pt idx="8">
                  <c:v>3885247</c:v>
                </c:pt>
                <c:pt idx="9">
                  <c:v>5243988</c:v>
                </c:pt>
                <c:pt idx="10">
                  <c:v>4047771</c:v>
                </c:pt>
                <c:pt idx="11">
                  <c:v>3748582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235272</c:v>
                </c:pt>
                <c:pt idx="1">
                  <c:v>394419</c:v>
                </c:pt>
                <c:pt idx="2">
                  <c:v>347991</c:v>
                </c:pt>
                <c:pt idx="3">
                  <c:v>299765</c:v>
                </c:pt>
                <c:pt idx="4">
                  <c:v>279797</c:v>
                </c:pt>
                <c:pt idx="5">
                  <c:v>114648</c:v>
                </c:pt>
                <c:pt idx="6">
                  <c:v>45269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248407</c:v>
                </c:pt>
                <c:pt idx="1">
                  <c:v>334273</c:v>
                </c:pt>
                <c:pt idx="2">
                  <c:v>292782</c:v>
                </c:pt>
                <c:pt idx="3">
                  <c:v>281817</c:v>
                </c:pt>
                <c:pt idx="4">
                  <c:v>255509</c:v>
                </c:pt>
                <c:pt idx="5">
                  <c:v>112198</c:v>
                </c:pt>
                <c:pt idx="6">
                  <c:v>48776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466543</c:v>
                </c:pt>
                <c:pt idx="1">
                  <c:v>714998</c:v>
                </c:pt>
                <c:pt idx="2">
                  <c:v>690290</c:v>
                </c:pt>
                <c:pt idx="3">
                  <c:v>629123</c:v>
                </c:pt>
                <c:pt idx="4">
                  <c:v>581797</c:v>
                </c:pt>
                <c:pt idx="5">
                  <c:v>244439</c:v>
                </c:pt>
                <c:pt idx="6">
                  <c:v>83087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489308</c:v>
                </c:pt>
                <c:pt idx="1">
                  <c:v>618676</c:v>
                </c:pt>
                <c:pt idx="2">
                  <c:v>564899</c:v>
                </c:pt>
                <c:pt idx="3">
                  <c:v>572266</c:v>
                </c:pt>
                <c:pt idx="4">
                  <c:v>510519</c:v>
                </c:pt>
                <c:pt idx="5">
                  <c:v>228224</c:v>
                </c:pt>
                <c:pt idx="6">
                  <c:v>86452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1693116</c:v>
                </c:pt>
                <c:pt idx="1">
                  <c:v>1717161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1496582</c:v>
                </c:pt>
                <c:pt idx="1">
                  <c:v>1573762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>
                  <c:v>14233</c:v>
                </c:pt>
                <c:pt idx="8">
                  <c:v>12251</c:v>
                </c:pt>
                <c:pt idx="9">
                  <c:v>14446</c:v>
                </c:pt>
                <c:pt idx="10">
                  <c:v>10793</c:v>
                </c:pt>
                <c:pt idx="11">
                  <c:v>10790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말레이시아</c:v>
                </c:pt>
                <c:pt idx="2">
                  <c:v>싱가포르</c:v>
                </c:pt>
                <c:pt idx="3">
                  <c:v>일본</c:v>
                </c:pt>
                <c:pt idx="4">
                  <c:v>타이</c:v>
                </c:pt>
                <c:pt idx="5">
                  <c:v>인도네시아</c:v>
                </c:pt>
                <c:pt idx="6">
                  <c:v>대만</c:v>
                </c:pt>
                <c:pt idx="7">
                  <c:v>홍콩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2720</c:v>
                </c:pt>
                <c:pt idx="1">
                  <c:v>76</c:v>
                </c:pt>
                <c:pt idx="2">
                  <c:v>264</c:v>
                </c:pt>
                <c:pt idx="3">
                  <c:v>35</c:v>
                </c:pt>
                <c:pt idx="4">
                  <c:v>54</c:v>
                </c:pt>
                <c:pt idx="5">
                  <c:v>671</c:v>
                </c:pt>
                <c:pt idx="6">
                  <c:v>13</c:v>
                </c:pt>
                <c:pt idx="7">
                  <c:v>3</c:v>
                </c:pt>
                <c:pt idx="8">
                  <c:v>455</c:v>
                </c:pt>
                <c:pt idx="9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말레이시아</c:v>
                </c:pt>
                <c:pt idx="2">
                  <c:v>싱가포르</c:v>
                </c:pt>
                <c:pt idx="3">
                  <c:v>일본</c:v>
                </c:pt>
                <c:pt idx="4">
                  <c:v>타이</c:v>
                </c:pt>
                <c:pt idx="5">
                  <c:v>인도네시아</c:v>
                </c:pt>
                <c:pt idx="6">
                  <c:v>대만</c:v>
                </c:pt>
                <c:pt idx="7">
                  <c:v>홍콩</c:v>
                </c:pt>
                <c:pt idx="8">
                  <c:v>필리핀</c:v>
                </c:pt>
                <c:pt idx="9">
                  <c:v>미국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2285</c:v>
                </c:pt>
                <c:pt idx="1">
                  <c:v>1318</c:v>
                </c:pt>
                <c:pt idx="2">
                  <c:v>1288</c:v>
                </c:pt>
                <c:pt idx="3">
                  <c:v>1059</c:v>
                </c:pt>
                <c:pt idx="4">
                  <c:v>948</c:v>
                </c:pt>
                <c:pt idx="5">
                  <c:v>897</c:v>
                </c:pt>
                <c:pt idx="6">
                  <c:v>634</c:v>
                </c:pt>
                <c:pt idx="7">
                  <c:v>579</c:v>
                </c:pt>
                <c:pt idx="8">
                  <c:v>328</c:v>
                </c:pt>
                <c:pt idx="9">
                  <c:v>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>
                  <c:v>3359991</c:v>
                </c:pt>
                <c:pt idx="8">
                  <c:v>2222907</c:v>
                </c:pt>
                <c:pt idx="9">
                  <c:v>3137637</c:v>
                </c:pt>
                <c:pt idx="10">
                  <c:v>2354288</c:v>
                </c:pt>
                <c:pt idx="11">
                  <c:v>2153677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184615</c:v>
                </c:pt>
                <c:pt idx="1">
                  <c:v>200890</c:v>
                </c:pt>
                <c:pt idx="2">
                  <c:v>238722</c:v>
                </c:pt>
                <c:pt idx="3">
                  <c:v>224399</c:v>
                </c:pt>
                <c:pt idx="4">
                  <c:v>195721</c:v>
                </c:pt>
                <c:pt idx="5">
                  <c:v>87983</c:v>
                </c:pt>
                <c:pt idx="6">
                  <c:v>26534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201592</c:v>
                </c:pt>
                <c:pt idx="1">
                  <c:v>163556</c:v>
                </c:pt>
                <c:pt idx="2">
                  <c:v>181742</c:v>
                </c:pt>
                <c:pt idx="3">
                  <c:v>200867</c:v>
                </c:pt>
                <c:pt idx="4">
                  <c:v>165324</c:v>
                </c:pt>
                <c:pt idx="5">
                  <c:v>79114</c:v>
                </c:pt>
                <c:pt idx="6">
                  <c:v>27388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185955</c:v>
                </c:pt>
                <c:pt idx="1">
                  <c:v>244999</c:v>
                </c:pt>
                <c:pt idx="2">
                  <c:v>259740</c:v>
                </c:pt>
                <c:pt idx="3">
                  <c:v>224874</c:v>
                </c:pt>
                <c:pt idx="4">
                  <c:v>207175</c:v>
                </c:pt>
                <c:pt idx="5">
                  <c:v>87550</c:v>
                </c:pt>
                <c:pt idx="6">
                  <c:v>34278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206101</c:v>
                </c:pt>
                <c:pt idx="1">
                  <c:v>192836</c:v>
                </c:pt>
                <c:pt idx="2">
                  <c:v>215328</c:v>
                </c:pt>
                <c:pt idx="3">
                  <c:v>212739</c:v>
                </c:pt>
                <c:pt idx="4">
                  <c:v>184729</c:v>
                </c:pt>
                <c:pt idx="5">
                  <c:v>85168</c:v>
                </c:pt>
                <c:pt idx="6">
                  <c:v>37193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370570</c:v>
                </c:pt>
                <c:pt idx="1">
                  <c:v>445889</c:v>
                </c:pt>
                <c:pt idx="2">
                  <c:v>498462</c:v>
                </c:pt>
                <c:pt idx="3">
                  <c:v>449273</c:v>
                </c:pt>
                <c:pt idx="4">
                  <c:v>402896</c:v>
                </c:pt>
                <c:pt idx="5">
                  <c:v>175533</c:v>
                </c:pt>
                <c:pt idx="6">
                  <c:v>60812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407693</c:v>
                </c:pt>
                <c:pt idx="1">
                  <c:v>356392</c:v>
                </c:pt>
                <c:pt idx="2">
                  <c:v>397070</c:v>
                </c:pt>
                <c:pt idx="3">
                  <c:v>413606</c:v>
                </c:pt>
                <c:pt idx="4">
                  <c:v>350053</c:v>
                </c:pt>
                <c:pt idx="5">
                  <c:v>164282</c:v>
                </c:pt>
                <c:pt idx="6">
                  <c:v>64581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1158864</c:v>
                </c:pt>
                <c:pt idx="1">
                  <c:v>1244571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1019583</c:v>
                </c:pt>
                <c:pt idx="1">
                  <c:v>1134094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294815</c:v>
                </c:pt>
                <c:pt idx="1">
                  <c:v>375191</c:v>
                </c:pt>
                <c:pt idx="2">
                  <c:v>411890</c:v>
                </c:pt>
                <c:pt idx="3">
                  <c:v>396327</c:v>
                </c:pt>
                <c:pt idx="4">
                  <c:v>353555</c:v>
                </c:pt>
                <c:pt idx="5">
                  <c:v>155172</c:v>
                </c:pt>
                <c:pt idx="6">
                  <c:v>46443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315695</c:v>
                </c:pt>
                <c:pt idx="1">
                  <c:v>332154</c:v>
                </c:pt>
                <c:pt idx="2">
                  <c:v>328187</c:v>
                </c:pt>
                <c:pt idx="3">
                  <c:v>356745</c:v>
                </c:pt>
                <c:pt idx="4">
                  <c:v>303895</c:v>
                </c:pt>
                <c:pt idx="5">
                  <c:v>141001</c:v>
                </c:pt>
                <c:pt idx="6">
                  <c:v>46911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>
                  <c:v>8004</c:v>
                </c:pt>
                <c:pt idx="8">
                  <c:v>6234</c:v>
                </c:pt>
                <c:pt idx="9">
                  <c:v>13287</c:v>
                </c:pt>
                <c:pt idx="10">
                  <c:v>7624</c:v>
                </c:pt>
                <c:pt idx="11">
                  <c:v>6458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싱가포르</c:v>
                </c:pt>
                <c:pt idx="2">
                  <c:v>말레이시아</c:v>
                </c:pt>
                <c:pt idx="3">
                  <c:v>인도네시아</c:v>
                </c:pt>
                <c:pt idx="4">
                  <c:v>대만</c:v>
                </c:pt>
                <c:pt idx="5">
                  <c:v>일본</c:v>
                </c:pt>
                <c:pt idx="6">
                  <c:v>홍콩</c:v>
                </c:pt>
                <c:pt idx="7">
                  <c:v>타이</c:v>
                </c:pt>
                <c:pt idx="8">
                  <c:v>미국</c:v>
                </c:pt>
                <c:pt idx="9">
                  <c:v>미얀마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1473</c:v>
                </c:pt>
                <c:pt idx="1">
                  <c:v>212</c:v>
                </c:pt>
                <c:pt idx="2">
                  <c:v>38</c:v>
                </c:pt>
                <c:pt idx="3">
                  <c:v>389</c:v>
                </c:pt>
                <c:pt idx="4">
                  <c:v>7</c:v>
                </c:pt>
                <c:pt idx="5">
                  <c:v>8</c:v>
                </c:pt>
                <c:pt idx="6">
                  <c:v>2</c:v>
                </c:pt>
                <c:pt idx="7">
                  <c:v>14</c:v>
                </c:pt>
                <c:pt idx="8">
                  <c:v>168</c:v>
                </c:pt>
                <c:pt idx="9">
                  <c:v>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싱가포르</c:v>
                </c:pt>
                <c:pt idx="2">
                  <c:v>말레이시아</c:v>
                </c:pt>
                <c:pt idx="3">
                  <c:v>인도네시아</c:v>
                </c:pt>
                <c:pt idx="4">
                  <c:v>대만</c:v>
                </c:pt>
                <c:pt idx="5">
                  <c:v>일본</c:v>
                </c:pt>
                <c:pt idx="6">
                  <c:v>홍콩</c:v>
                </c:pt>
                <c:pt idx="7">
                  <c:v>타이</c:v>
                </c:pt>
                <c:pt idx="8">
                  <c:v>미국</c:v>
                </c:pt>
                <c:pt idx="9">
                  <c:v>미얀마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1254</c:v>
                </c:pt>
                <c:pt idx="1">
                  <c:v>1032</c:v>
                </c:pt>
                <c:pt idx="2">
                  <c:v>661</c:v>
                </c:pt>
                <c:pt idx="3">
                  <c:v>474</c:v>
                </c:pt>
                <c:pt idx="4">
                  <c:v>381</c:v>
                </c:pt>
                <c:pt idx="5">
                  <c:v>374</c:v>
                </c:pt>
                <c:pt idx="6">
                  <c:v>334</c:v>
                </c:pt>
                <c:pt idx="7">
                  <c:v>305</c:v>
                </c:pt>
                <c:pt idx="8">
                  <c:v>218</c:v>
                </c:pt>
                <c:pt idx="9">
                  <c:v>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294944</c:v>
                </c:pt>
                <c:pt idx="1">
                  <c:v>459245</c:v>
                </c:pt>
                <c:pt idx="2">
                  <c:v>425334</c:v>
                </c:pt>
                <c:pt idx="3">
                  <c:v>361479</c:v>
                </c:pt>
                <c:pt idx="4">
                  <c:v>333296</c:v>
                </c:pt>
                <c:pt idx="5">
                  <c:v>141649</c:v>
                </c:pt>
                <c:pt idx="6">
                  <c:v>56809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320990</c:v>
                </c:pt>
                <c:pt idx="1">
                  <c:v>386965</c:v>
                </c:pt>
                <c:pt idx="2">
                  <c:v>361216</c:v>
                </c:pt>
                <c:pt idx="3">
                  <c:v>346827</c:v>
                </c:pt>
                <c:pt idx="4">
                  <c:v>307477</c:v>
                </c:pt>
                <c:pt idx="5">
                  <c:v>139182</c:v>
                </c:pt>
                <c:pt idx="6">
                  <c:v>61338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589759</c:v>
                </c:pt>
                <c:pt idx="1">
                  <c:v>834436</c:v>
                </c:pt>
                <c:pt idx="2">
                  <c:v>837224</c:v>
                </c:pt>
                <c:pt idx="3">
                  <c:v>757805</c:v>
                </c:pt>
                <c:pt idx="4">
                  <c:v>686851</c:v>
                </c:pt>
                <c:pt idx="5">
                  <c:v>296820</c:v>
                </c:pt>
                <c:pt idx="6">
                  <c:v>103251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636685</c:v>
                </c:pt>
                <c:pt idx="1">
                  <c:v>719119</c:v>
                </c:pt>
                <c:pt idx="2">
                  <c:v>689403</c:v>
                </c:pt>
                <c:pt idx="3">
                  <c:v>703572</c:v>
                </c:pt>
                <c:pt idx="4">
                  <c:v>611372</c:v>
                </c:pt>
                <c:pt idx="5">
                  <c:v>280183</c:v>
                </c:pt>
                <c:pt idx="6">
                  <c:v>108249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2033393</c:v>
                </c:pt>
                <c:pt idx="1">
                  <c:v>2072756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12월</c:v>
                </c:pt>
                <c:pt idx="1">
                  <c:v>2022년 12월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1824588</c:v>
                </c:pt>
                <c:pt idx="1">
                  <c:v>1923995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>
                  <c:v>22237</c:v>
                </c:pt>
                <c:pt idx="8">
                  <c:v>18485</c:v>
                </c:pt>
                <c:pt idx="9">
                  <c:v>27733</c:v>
                </c:pt>
                <c:pt idx="10">
                  <c:v>18417</c:v>
                </c:pt>
                <c:pt idx="11">
                  <c:v>17248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싱가포르</c:v>
                </c:pt>
                <c:pt idx="2">
                  <c:v>말레이시아</c:v>
                </c:pt>
                <c:pt idx="3">
                  <c:v>일본</c:v>
                </c:pt>
                <c:pt idx="4">
                  <c:v>인도네시아</c:v>
                </c:pt>
                <c:pt idx="5">
                  <c:v>타이</c:v>
                </c:pt>
                <c:pt idx="6">
                  <c:v>대만</c:v>
                </c:pt>
                <c:pt idx="7">
                  <c:v>홍콩</c:v>
                </c:pt>
                <c:pt idx="8">
                  <c:v>미국</c:v>
                </c:pt>
                <c:pt idx="9">
                  <c:v>필리핀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4193</c:v>
                </c:pt>
                <c:pt idx="1">
                  <c:v>476</c:v>
                </c:pt>
                <c:pt idx="2">
                  <c:v>114</c:v>
                </c:pt>
                <c:pt idx="3">
                  <c:v>43</c:v>
                </c:pt>
                <c:pt idx="4">
                  <c:v>1060</c:v>
                </c:pt>
                <c:pt idx="5">
                  <c:v>68</c:v>
                </c:pt>
                <c:pt idx="6">
                  <c:v>20</c:v>
                </c:pt>
                <c:pt idx="7">
                  <c:v>5</c:v>
                </c:pt>
                <c:pt idx="8">
                  <c:v>349</c:v>
                </c:pt>
                <c:pt idx="9">
                  <c:v>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싱가포르</c:v>
                </c:pt>
                <c:pt idx="2">
                  <c:v>말레이시아</c:v>
                </c:pt>
                <c:pt idx="3">
                  <c:v>일본</c:v>
                </c:pt>
                <c:pt idx="4">
                  <c:v>인도네시아</c:v>
                </c:pt>
                <c:pt idx="5">
                  <c:v>타이</c:v>
                </c:pt>
                <c:pt idx="6">
                  <c:v>대만</c:v>
                </c:pt>
                <c:pt idx="7">
                  <c:v>홍콩</c:v>
                </c:pt>
                <c:pt idx="8">
                  <c:v>미국</c:v>
                </c:pt>
                <c:pt idx="9">
                  <c:v>필리핀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3539</c:v>
                </c:pt>
                <c:pt idx="1">
                  <c:v>2320</c:v>
                </c:pt>
                <c:pt idx="2">
                  <c:v>1979</c:v>
                </c:pt>
                <c:pt idx="3">
                  <c:v>1433</c:v>
                </c:pt>
                <c:pt idx="4">
                  <c:v>1371</c:v>
                </c:pt>
                <c:pt idx="5">
                  <c:v>1253</c:v>
                </c:pt>
                <c:pt idx="6">
                  <c:v>1015</c:v>
                </c:pt>
                <c:pt idx="7">
                  <c:v>913</c:v>
                </c:pt>
                <c:pt idx="8">
                  <c:v>474</c:v>
                </c:pt>
                <c:pt idx="9">
                  <c:v>472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>
                  <c:v>4871843</c:v>
                </c:pt>
                <c:pt idx="8">
                  <c:v>3225330</c:v>
                </c:pt>
                <c:pt idx="9">
                  <c:v>4373180</c:v>
                </c:pt>
                <c:pt idx="10">
                  <c:v>3401960</c:v>
                </c:pt>
                <c:pt idx="11">
                  <c:v>3070344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231271</c:v>
                </c:pt>
                <c:pt idx="1">
                  <c:v>320579</c:v>
                </c:pt>
                <c:pt idx="2">
                  <c:v>342299</c:v>
                </c:pt>
                <c:pt idx="3">
                  <c:v>329358</c:v>
                </c:pt>
                <c:pt idx="4">
                  <c:v>302000</c:v>
                </c:pt>
                <c:pt idx="5">
                  <c:v>129791</c:v>
                </c:pt>
                <c:pt idx="6">
                  <c:v>37818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240901</c:v>
                </c:pt>
                <c:pt idx="1">
                  <c:v>284403</c:v>
                </c:pt>
                <c:pt idx="2">
                  <c:v>272117</c:v>
                </c:pt>
                <c:pt idx="3">
                  <c:v>290449</c:v>
                </c:pt>
                <c:pt idx="4">
                  <c:v>255010</c:v>
                </c:pt>
                <c:pt idx="5">
                  <c:v>116026</c:v>
                </c:pt>
                <c:pt idx="6">
                  <c:v>37676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3,309,851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12,953,577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11,489,067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9,197,788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7,399,883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19,106,184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17,248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45,512,286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1,693,116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1,496,582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3,070,344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1,693,116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1,496,582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3,070,344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3,070,344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2,481,739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2,273,245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3,070,344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7,495,868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8,133,178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7,495,868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31,913,409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5,342,393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2,153,677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2,153,677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2,153,677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1,720,749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1,562,836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2,153,677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5,170,094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5,476,315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5,496,324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5,476,315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6,458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6,458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6,458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3,309,851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11,489,067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-599,431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594,291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594,291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594,291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54,651,015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-415,243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7,399,883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-599,431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-181,780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-297,268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3,748,583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-357,566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686,851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-147,821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3,748,583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-168,762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3,748,582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2,749,670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3,748,588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